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275" r:id="rId13"/>
    <p:sldId id="260" r:id="rId14"/>
    <p:sldId id="258" r:id="rId15"/>
    <p:sldId id="269" r:id="rId16"/>
    <p:sldId id="306" r:id="rId17"/>
    <p:sldId id="270" r:id="rId18"/>
    <p:sldId id="259" r:id="rId19"/>
    <p:sldId id="262" r:id="rId20"/>
    <p:sldId id="263" r:id="rId21"/>
    <p:sldId id="276" r:id="rId22"/>
    <p:sldId id="277" r:id="rId23"/>
    <p:sldId id="278" r:id="rId24"/>
    <p:sldId id="289" r:id="rId25"/>
    <p:sldId id="279" r:id="rId26"/>
    <p:sldId id="280" r:id="rId27"/>
    <p:sldId id="297" r:id="rId28"/>
    <p:sldId id="298" r:id="rId29"/>
    <p:sldId id="299" r:id="rId30"/>
    <p:sldId id="300" r:id="rId31"/>
    <p:sldId id="301" r:id="rId32"/>
    <p:sldId id="282" r:id="rId33"/>
    <p:sldId id="291" r:id="rId34"/>
    <p:sldId id="283" r:id="rId35"/>
    <p:sldId id="284" r:id="rId36"/>
    <p:sldId id="293" r:id="rId37"/>
    <p:sldId id="268" r:id="rId38"/>
    <p:sldId id="285" r:id="rId39"/>
    <p:sldId id="302" r:id="rId40"/>
    <p:sldId id="261" r:id="rId41"/>
    <p:sldId id="303" r:id="rId42"/>
    <p:sldId id="304" r:id="rId43"/>
    <p:sldId id="305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27/03/2021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27/03/2021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C000"/>
                </a:solidFill>
              </a:rPr>
              <a:t>ANALYSE DES ÉCARTS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Présentation A frame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80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4E9193-8299-4946-9404-F21E6C0C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444C2-2DBE-7646-B258-8A35D4BB7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0549" y="2345635"/>
            <a:ext cx="6870902" cy="339674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EXEMPLE DE GROUPE</a:t>
            </a:r>
            <a:endParaRPr lang="en-US" sz="6000" dirty="0">
              <a:solidFill>
                <a:srgbClr val="FFC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La carte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7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0140" y="4735788"/>
            <a:ext cx="6268278" cy="18010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3583" y="1599242"/>
            <a:ext cx="6122503" cy="30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ABF2C5-FD3E-B24D-8D4D-7155C3EC1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0" y="2054955"/>
            <a:ext cx="5683180" cy="274809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AAB5E1-DF8A-CF41-80B3-92098B83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2" y="3112790"/>
            <a:ext cx="5444009" cy="348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Bilan technique et perspectives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004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48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668</Words>
  <Application>Microsoft Macintosh PowerPoint</Application>
  <PresentationFormat>Grand écran</PresentationFormat>
  <Paragraphs>281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Présentation PowerPoint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Présentation PowerPoint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Victor Mommalier</cp:lastModifiedBy>
  <cp:revision>21</cp:revision>
  <dcterms:created xsi:type="dcterms:W3CDTF">2021-03-23T19:26:31Z</dcterms:created>
  <dcterms:modified xsi:type="dcterms:W3CDTF">2021-03-27T14:06:10Z</dcterms:modified>
</cp:coreProperties>
</file>